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in2IfCyB+sPltBJh01XE0+8pmO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c00072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8c00072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d8c96512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bd8c9651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d8c96512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bd8c96512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2873200"/>
            <a:ext cx="693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EXCEL macros.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are excel “macros”?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Setting up Excel to use “macros”.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ARE EXCEL MACROS?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Macros are pieces of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VBA code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embedded into an Excel workbook to automate repetitive tasks.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VBA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(visual basic for applications) is a programming language that is used to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user-defined functions/macros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enables users to automate processes in Excel.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c0007212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EXCEL SETUP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8c0007212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8c0007212_0_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ga8c0007212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6950" y="1443212"/>
            <a:ext cx="6028399" cy="31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d8c96512a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EXCEL SETUP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bd8c96512a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bd8c96512a_0_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gbd8c96512a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0625" y="1620700"/>
            <a:ext cx="5741041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d8c96512a_0_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EXCEL SETUP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bd8c96512a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bd8c96512a_0_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1" name="Google Shape;261;gbd8c96512a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7275" y="1521625"/>
            <a:ext cx="4381793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